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9144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2E971C0F-09E5-4F3B-BE17-5651A0F2A2BF}">
  <a:tblStyle styleId="{2E971C0F-09E5-4F3B-BE17-5651A0F2A2B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514350" y="2840567"/>
            <a:ext cx="5829299" cy="196003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411691" y="2064809"/>
            <a:ext cx="6034616" cy="6172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-892968" y="5110956"/>
            <a:ext cx="10401299" cy="1157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-3264693" y="4010819"/>
            <a:ext cx="10401299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541735" y="587586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541735" y="3875617"/>
            <a:ext cx="5829299" cy="20002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42900" y="2046816"/>
            <a:ext cx="3030140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342900" y="2899833"/>
            <a:ext cx="3030140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3483769" y="2046816"/>
            <a:ext cx="3031331" cy="85301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3483769" y="2899833"/>
            <a:ext cx="3031331" cy="52683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342900" y="364066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2681286" y="364066"/>
            <a:ext cx="3833812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342900" y="1913466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344216" y="6400800"/>
            <a:ext cx="4114800" cy="7556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344216" y="817033"/>
            <a:ext cx="41148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344216" y="7156450"/>
            <a:ext cx="4114800" cy="10731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42900" y="366184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42900" y="2133600"/>
            <a:ext cx="6172199" cy="6034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342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4914900" y="8475134"/>
            <a:ext cx="1600199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0" y="0"/>
            <a:ext cx="6858000" cy="11695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___________________________________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Crocodiles and Alligators</a:t>
            </a: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Documentary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Directions: Fill in the chart below as you watch the film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Make sure that your questions and answers are written in </a:t>
            </a:r>
            <a:r>
              <a:rPr lang="en-US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sentences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graphicFrame>
        <p:nvGraphicFramePr>
          <p:cNvPr id="85" name="Shape 85"/>
          <p:cNvGraphicFramePr/>
          <p:nvPr/>
        </p:nvGraphicFramePr>
        <p:xfrm>
          <a:off x="152400" y="12954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{2E971C0F-09E5-4F3B-BE17-5651A0F2A2BF}</a:tableStyleId>
              </a:tblPr>
              <a:tblGrid>
                <a:gridCol w="3276600"/>
                <a:gridCol w="32766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cap="none" strike="noStrike"/>
                        <a:t>question I had while watching the video</a:t>
                      </a:r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u="none" cap="none" strike="noStrike"/>
                        <a:t>answer to my question, or how I know that it was not answered</a:t>
                      </a:r>
                    </a:p>
                  </a:txBody>
                  <a:tcPr marT="45725" marB="45725" marR="91450" marL="91450"/>
                </a:tc>
              </a:tr>
              <a:tr h="14478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62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6256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0" y="6629400"/>
            <a:ext cx="6858000" cy="1815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opinion:  Is it easier for you to develop questions as you watch a movie or while you read a book?  Why?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opinion:  Which source, today’s documentary or our read aloud </a:t>
            </a:r>
            <a:r>
              <a:rPr b="1"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Crocodiles and Alligators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taught you more information about spiders?  Why do you feel you learned more from this source?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